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13"/>
  </p:notesMasterIdLst>
  <p:sldIdLst>
    <p:sldId id="270" r:id="rId2"/>
    <p:sldId id="272" r:id="rId3"/>
    <p:sldId id="256" r:id="rId4"/>
    <p:sldId id="268" r:id="rId5"/>
    <p:sldId id="269" r:id="rId6"/>
    <p:sldId id="271" r:id="rId7"/>
    <p:sldId id="263" r:id="rId8"/>
    <p:sldId id="264" r:id="rId9"/>
    <p:sldId id="259" r:id="rId10"/>
    <p:sldId id="273" r:id="rId11"/>
    <p:sldId id="274" r:id="rId12"/>
  </p:sldIdLst>
  <p:sldSz cx="5143500" cy="91440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5AC7"/>
    <a:srgbClr val="D4AD00"/>
    <a:srgbClr val="6F3C84"/>
    <a:srgbClr val="6F3F39"/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66"/>
    <p:restoredTop sz="94739"/>
  </p:normalViewPr>
  <p:slideViewPr>
    <p:cSldViewPr snapToGrid="0" snapToObjects="1">
      <p:cViewPr varScale="1">
        <p:scale>
          <a:sx n="79" d="100"/>
          <a:sy n="79" d="100"/>
        </p:scale>
        <p:origin x="42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05/12/2026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3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304669" algn="l" defTabSz="6093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609339" algn="l" defTabSz="6093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914008" algn="l" defTabSz="6093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218677" algn="l" defTabSz="6093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23348" algn="l" defTabSz="6093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28016" algn="l" defTabSz="6093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32685" algn="l" defTabSz="6093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437355" algn="l" defTabSz="6093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05096-80B4-2D4B-8537-670D66D09BFC}" type="slidenum">
              <a:rPr lang="en-DE" smtClean="0"/>
              <a:t>8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8053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763" y="1496484"/>
            <a:ext cx="4371975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155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900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0818" y="486833"/>
            <a:ext cx="1109067" cy="77491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616" y="486833"/>
            <a:ext cx="3262908" cy="77491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116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76FF353-D347-AFBC-58AA-9260ED99C1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6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199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DB3F884-08AB-6E54-30BF-FBC06616B5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1202C8E1-7085-5ACB-41F6-2A9B4FA7B6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2000250" y="2000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42144D1-2AA7-AEEC-F410-4F86C26E7E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2000250" y="2000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21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37" y="2279653"/>
            <a:ext cx="4436269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937" y="6119286"/>
            <a:ext cx="4436269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855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600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486835"/>
            <a:ext cx="4436269" cy="176741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64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771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15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6657" y="1316568"/>
            <a:ext cx="2603897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09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6657" y="1316568"/>
            <a:ext cx="2603897" cy="6498167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01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616" y="486835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615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3785" y="8475136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2597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676" r:id="rId14"/>
    <p:sldLayoutId id="2147483677" r:id="rId15"/>
    <p:sldLayoutId id="2147483678" r:id="rId16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image" Target="../media/image31.pn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1331702-61BF-568B-6891-FC4B1C579A4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91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131107D-FD29-0BE7-B6A4-6317BCC660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61CDD78-C91D-AB9D-851C-DCE086AF20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314" y="2166194"/>
            <a:ext cx="2779776" cy="86481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3904B7D-B2A2-9A6C-C5E8-57B6331CE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454" y="133171"/>
            <a:ext cx="742196" cy="74219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69EA51F-B279-5B08-80FE-F213B4D2D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7398" y="158228"/>
            <a:ext cx="1042737" cy="69208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9403FE14-BF94-10C9-BEA7-38AFB9EAC4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0535" y="4318302"/>
            <a:ext cx="1042737" cy="65328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6EB209C-1394-FC68-420E-2C6D7E6CBE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916" y="162767"/>
            <a:ext cx="689208" cy="685177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44774CC-085D-A6A7-1028-860B2DE593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12469" y="5099251"/>
            <a:ext cx="1702184" cy="87168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3A518CD0-2312-79BA-05C0-FBBD44DDC0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315" y="5099141"/>
            <a:ext cx="2127730" cy="65891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03E02DA7-D959-6CB4-C4CC-3188714EBC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1920962" y="997136"/>
            <a:ext cx="1458716" cy="38899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FBACE993-2D74-55A3-B7B0-CF1241827A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8314" y="992335"/>
            <a:ext cx="1283502" cy="966794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96E35EBB-78B3-6417-699C-786DA7DAC3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82154" y="204732"/>
            <a:ext cx="677390" cy="685176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DF0A718D-113C-D8E6-F2C5-5675C967787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85994" y="1386289"/>
            <a:ext cx="982980" cy="982980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F526F788-FFF4-2FA4-FFAB-F8BADF8F92C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34536" y="182892"/>
            <a:ext cx="862330" cy="1043615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BC440986-028A-603B-0341-BAD74CD09F0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5463" y="4362255"/>
            <a:ext cx="2013582" cy="628326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F3EFF108-DDA0-110B-73F4-781246DA2DD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38789" y="2480283"/>
            <a:ext cx="677390" cy="982980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B4A578BD-2A87-1B6C-95C8-3F528AC74D4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78150" y="4327777"/>
            <a:ext cx="653280" cy="653280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5762AB3D-E365-B0A4-E863-20A4770D6DD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74289" y="1598204"/>
            <a:ext cx="1661002" cy="350046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B5F46519-ED08-EC5A-11CB-8FE0CAF2D30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4988" y="3195486"/>
            <a:ext cx="2779776" cy="929837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12491F4C-3AE1-C970-ADC0-CEF493BB3D6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8313" y="6215633"/>
            <a:ext cx="3289335" cy="189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76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3DB88785-E18B-B5E4-9B8D-3F35F051388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18A7BB5-1FAC-FEEC-D7F9-E8DA49ADC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59" y="2124116"/>
            <a:ext cx="3280777" cy="102068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42CEDE5-005A-B2E5-F0D9-C5F456DCC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654" y="275978"/>
            <a:ext cx="841953" cy="84195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58C33ADC-1BA1-A110-467D-C67B99FA09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6115" y="5926443"/>
            <a:ext cx="1193400" cy="74767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68648E8B-8E01-EFDE-8895-82EDC6EB52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9250" y="2275932"/>
            <a:ext cx="790265" cy="785643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A1A2B412-0AC2-1FE7-33D3-F029572923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5269" y="1333588"/>
            <a:ext cx="1475195" cy="755443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16271B45-ED8B-E93D-C29E-77CAD6061F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052" y="5101019"/>
            <a:ext cx="1968500" cy="609600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11B5711-7EB6-119F-8FFF-F5C2D01564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3249" y="5986501"/>
            <a:ext cx="2271573" cy="605753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BC072A75-2735-6C6C-1BC1-A318C5D9B5E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4147" y="3345024"/>
            <a:ext cx="1888311" cy="1422364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8DD64FD1-FAD2-507D-CBB4-6F5C47A08B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15780" y="1333324"/>
            <a:ext cx="591202" cy="597998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EEC76E7F-BB8A-5C42-2E47-FCFAA57684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06572" y="282448"/>
            <a:ext cx="883892" cy="883892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1F10B717-7E36-4CF2-C4CB-6231D6B21AA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17838" y="275978"/>
            <a:ext cx="735698" cy="890362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1427E0CB-E3AE-415B-CA13-7950650CA1A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02784" y="5117288"/>
            <a:ext cx="2152218" cy="671586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BA39D30C-8CD4-3CBE-1BE3-13B054500CA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7900" y="210998"/>
            <a:ext cx="703123" cy="1020322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F06A58E8-E0F6-D329-1EED-461D17B9392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7900" y="5869464"/>
            <a:ext cx="793750" cy="793750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F593F525-D8E5-F9BC-26F4-EB6CCE6A924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4436" y="6960313"/>
            <a:ext cx="4224338" cy="1413045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8FE27C1C-9A94-BF18-35C7-ACC4AF53835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09770" y="346330"/>
            <a:ext cx="1052905" cy="698831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5B116924-62FA-BF4B-EC68-37A06D05F65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1182" y="1408045"/>
            <a:ext cx="2375621" cy="500647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20B0D7D9-838C-48D2-5D03-5E57B079AD6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15780" y="3475813"/>
            <a:ext cx="2271469" cy="131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1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F3DC2-725C-C34B-B074-58FA1B10E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5894556-1BB1-46D5-CB06-BEC9270B4E2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97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F50F0A9D-E018-8028-D97B-B788BDAC9A5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002047" y="1998456"/>
            <a:ext cx="9144001" cy="514709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45302A2-251E-AD3D-D0DF-61E2A73FB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651FF7B-C1C1-76FC-0F8F-E511F4684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89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F5F3752-3394-3EA6-4835-E1E8EB524A0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38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CCA3-CFFA-338A-E067-AA84420D6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2C68F41-F1F8-E432-44B0-F02A5B032E5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50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F311738-B963-4460-337A-91A12AC1982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1894"/>
            <a:ext cx="5143500" cy="642823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15BF6B3-9A60-6E42-AECF-35CC0C3251FB}"/>
              </a:ext>
            </a:extLst>
          </p:cNvPr>
          <p:cNvSpPr txBox="1"/>
          <p:nvPr/>
        </p:nvSpPr>
        <p:spPr>
          <a:xfrm>
            <a:off x="175736" y="1520815"/>
            <a:ext cx="2888933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375" dirty="0">
                <a:solidFill>
                  <a:srgbClr val="6F3C84"/>
                </a:solidFill>
                <a:latin typeface="Cera Pro Medium" pitchFamily="2" charset="0"/>
              </a:rPr>
              <a:t>Beispieltext</a:t>
            </a:r>
          </a:p>
        </p:txBody>
      </p:sp>
    </p:spTree>
    <p:extLst>
      <p:ext uri="{BB962C8B-B14F-4D97-AF65-F5344CB8AC3E}">
        <p14:creationId xmlns:p14="http://schemas.microsoft.com/office/powerpoint/2010/main" val="3079332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24A4630-E6AB-F4D4-3F6B-714E73A57AD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15768"/>
            <a:ext cx="5143500" cy="64282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AB12EE8-D1E9-B74D-B5CC-93262BE5F571}"/>
              </a:ext>
            </a:extLst>
          </p:cNvPr>
          <p:cNvSpPr txBox="1"/>
          <p:nvPr/>
        </p:nvSpPr>
        <p:spPr>
          <a:xfrm>
            <a:off x="175736" y="2188080"/>
            <a:ext cx="2888933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375" dirty="0">
                <a:solidFill>
                  <a:srgbClr val="7030A0"/>
                </a:solidFill>
                <a:latin typeface="Cera Pro Medium" pitchFamily="2" charset="0"/>
              </a:rPr>
              <a:t>Beispieltext</a:t>
            </a:r>
          </a:p>
        </p:txBody>
      </p:sp>
    </p:spTree>
    <p:extLst>
      <p:ext uri="{BB962C8B-B14F-4D97-AF65-F5344CB8AC3E}">
        <p14:creationId xmlns:p14="http://schemas.microsoft.com/office/powerpoint/2010/main" val="2494298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1821639-7F8C-D19B-2419-94D83E1F5B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002047" y="1998456"/>
            <a:ext cx="9144001" cy="514709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53B072E-75D2-5604-CA09-F68A16B0FDE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15768"/>
            <a:ext cx="5143500" cy="64282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06F6D5-1051-554E-83A1-FFE2646658DA}"/>
              </a:ext>
            </a:extLst>
          </p:cNvPr>
          <p:cNvSpPr txBox="1"/>
          <p:nvPr/>
        </p:nvSpPr>
        <p:spPr>
          <a:xfrm>
            <a:off x="175736" y="1708934"/>
            <a:ext cx="4748689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375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C71514-E658-A946-B262-4A5BC8D7D0B6}"/>
              </a:ext>
            </a:extLst>
          </p:cNvPr>
          <p:cNvSpPr txBox="1"/>
          <p:nvPr/>
        </p:nvSpPr>
        <p:spPr>
          <a:xfrm>
            <a:off x="175736" y="1416546"/>
            <a:ext cx="288893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dirty="0">
                <a:solidFill>
                  <a:schemeClr val="bg1"/>
                </a:solidFill>
                <a:latin typeface="Cera Pro Medium" pitchFamily="2" charset="0"/>
              </a:rPr>
              <a:t>Kleiner</a:t>
            </a:r>
            <a:r>
              <a:rPr lang="en-DE" sz="1300" dirty="0">
                <a:solidFill>
                  <a:schemeClr val="bg1"/>
                </a:solidFill>
                <a:latin typeface="Cera Pro Medium" pitchFamily="2" charset="0"/>
              </a:rPr>
              <a:t> </a:t>
            </a:r>
            <a:r>
              <a:rPr lang="de-DE" sz="1300" dirty="0">
                <a:solidFill>
                  <a:schemeClr val="bg1"/>
                </a:solidFill>
                <a:latin typeface="Cera Pro Medium" pitchFamily="2" charset="0"/>
              </a:rPr>
              <a:t>T</a:t>
            </a:r>
            <a:r>
              <a:rPr lang="en-DE" sz="1300" dirty="0">
                <a:solidFill>
                  <a:schemeClr val="bg1"/>
                </a:solidFill>
                <a:latin typeface="Cera Pro Medium" pitchFamily="2" charset="0"/>
              </a:rPr>
              <a:t>ext</a:t>
            </a:r>
          </a:p>
        </p:txBody>
      </p:sp>
    </p:spTree>
    <p:extLst>
      <p:ext uri="{BB962C8B-B14F-4D97-AF65-F5344CB8AC3E}">
        <p14:creationId xmlns:p14="http://schemas.microsoft.com/office/powerpoint/2010/main" val="1401979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– 2022-Design">
  <a:themeElements>
    <a:clrScheme name="Office 2013 – 2022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– 2022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– 2022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7</Words>
  <Application>Microsoft Office PowerPoint</Application>
  <PresentationFormat>Bildschirmpräsentation (16:9)</PresentationFormat>
  <Paragraphs>5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Cera Pro Medium</vt:lpstr>
      <vt:lpstr>Office 2013 – 2022-Design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Lisa Rohwedder</cp:lastModifiedBy>
  <cp:revision>24</cp:revision>
  <dcterms:created xsi:type="dcterms:W3CDTF">2022-02-15T14:50:32Z</dcterms:created>
  <dcterms:modified xsi:type="dcterms:W3CDTF">2026-05-12T14:23:48Z</dcterms:modified>
</cp:coreProperties>
</file>